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EF0-8A07-47FE-B36A-4F4F8F5B3BF5}" type="datetimeFigureOut">
              <a:rPr lang="zh-CN" altLang="en-US" smtClean="0"/>
              <a:t>2013/3/22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5FDD-3029-4A88-9D32-E906DA954A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EF0-8A07-47FE-B36A-4F4F8F5B3BF5}" type="datetimeFigureOut">
              <a:rPr lang="zh-CN" altLang="en-US" smtClean="0"/>
              <a:t>2013/3/22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5FDD-3029-4A88-9D32-E906DA954A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EF0-8A07-47FE-B36A-4F4F8F5B3BF5}" type="datetimeFigureOut">
              <a:rPr lang="zh-CN" altLang="en-US" smtClean="0"/>
              <a:t>2013/3/22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5FDD-3029-4A88-9D32-E906DA954A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EF0-8A07-47FE-B36A-4F4F8F5B3BF5}" type="datetimeFigureOut">
              <a:rPr lang="zh-CN" altLang="en-US" smtClean="0"/>
              <a:t>2013/3/22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5FDD-3029-4A88-9D32-E906DA954A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EF0-8A07-47FE-B36A-4F4F8F5B3BF5}" type="datetimeFigureOut">
              <a:rPr lang="zh-CN" altLang="en-US" smtClean="0"/>
              <a:t>2013/3/22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5FDD-3029-4A88-9D32-E906DA954A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EF0-8A07-47FE-B36A-4F4F8F5B3BF5}" type="datetimeFigureOut">
              <a:rPr lang="zh-CN" altLang="en-US" smtClean="0"/>
              <a:t>2013/3/22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5FDD-3029-4A88-9D32-E906DA954A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EF0-8A07-47FE-B36A-4F4F8F5B3BF5}" type="datetimeFigureOut">
              <a:rPr lang="zh-CN" altLang="en-US" smtClean="0"/>
              <a:t>2013/3/22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5FDD-3029-4A88-9D32-E906DA954A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EF0-8A07-47FE-B36A-4F4F8F5B3BF5}" type="datetimeFigureOut">
              <a:rPr lang="zh-CN" altLang="en-US" smtClean="0"/>
              <a:t>2013/3/22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5FDD-3029-4A88-9D32-E906DA954A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EF0-8A07-47FE-B36A-4F4F8F5B3BF5}" type="datetimeFigureOut">
              <a:rPr lang="zh-CN" altLang="en-US" smtClean="0"/>
              <a:t>2013/3/22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5FDD-3029-4A88-9D32-E906DA954A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EF0-8A07-47FE-B36A-4F4F8F5B3BF5}" type="datetimeFigureOut">
              <a:rPr lang="zh-CN" altLang="en-US" smtClean="0"/>
              <a:t>2013/3/22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5FDD-3029-4A88-9D32-E906DA954A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EF0-8A07-47FE-B36A-4F4F8F5B3BF5}" type="datetimeFigureOut">
              <a:rPr lang="zh-CN" altLang="en-US" smtClean="0"/>
              <a:t>2013/3/22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5FDD-3029-4A88-9D32-E906DA954A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8EF0-8A07-47FE-B36A-4F4F8F5B3BF5}" type="datetimeFigureOut">
              <a:rPr lang="zh-CN" altLang="en-US" smtClean="0"/>
              <a:t>2013/3/22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5FDD-3029-4A88-9D32-E906DA954A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1303222113032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858016" y="3143248"/>
            <a:ext cx="2285984" cy="785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303222155079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rot="16200000" flipV="1">
            <a:off x="3143240" y="2928934"/>
            <a:ext cx="3214710" cy="3071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1857356" y="1000108"/>
            <a:ext cx="1571636" cy="257176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303222155217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rot="10800000" flipV="1">
            <a:off x="1214414" y="6000768"/>
            <a:ext cx="407196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72132" y="5857892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好了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</Words>
  <Application>Microsoft Office PowerPoint</Application>
  <PresentationFormat>全屏显示(4:3)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幻灯片 1</vt:lpstr>
      <vt:lpstr>幻灯片 2</vt:lpstr>
      <vt:lpstr>幻灯片 3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Windows 用户</cp:lastModifiedBy>
  <cp:revision>4</cp:revision>
  <dcterms:created xsi:type="dcterms:W3CDTF">2013-03-22T13:26:19Z</dcterms:created>
  <dcterms:modified xsi:type="dcterms:W3CDTF">2013-03-22T14:06:20Z</dcterms:modified>
</cp:coreProperties>
</file>